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5" r:id="rId1"/>
  </p:sldMasterIdLst>
  <p:sldIdLst>
    <p:sldId id="256" r:id="rId2"/>
    <p:sldId id="269" r:id="rId3"/>
    <p:sldId id="261" r:id="rId4"/>
    <p:sldId id="262" r:id="rId5"/>
    <p:sldId id="265" r:id="rId6"/>
    <p:sldId id="270" r:id="rId7"/>
    <p:sldId id="271" r:id="rId8"/>
    <p:sldId id="272" r:id="rId9"/>
  </p:sldIdLst>
  <p:sldSz cx="12192000" cy="6858000"/>
  <p:notesSz cx="6858000" cy="9144000"/>
  <p:custDataLst>
    <p:tags r:id="rId10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3300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485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462" y="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786BE5-D2A3-4BF0-8B30-D7403E61B3DC}" type="datetimeFigureOut">
              <a:rPr lang="en-US" smtClean="0"/>
              <a:t>12/25/2025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2653142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标题和描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786BE5-D2A3-4BF0-8B30-D7403E61B3DC}" type="datetimeFigureOut">
              <a:rPr lang="en-US" smtClean="0"/>
              <a:t>12/25/2025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3813349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带描述的引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786BE5-D2A3-4BF0-8B30-D7403E61B3DC}" type="datetimeFigureOut">
              <a:rPr lang="en-US" smtClean="0"/>
              <a:t>12/25/2025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035201129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786BE5-D2A3-4BF0-8B30-D7403E61B3DC}" type="datetimeFigureOut">
              <a:rPr lang="en-US" smtClean="0"/>
              <a:t>12/25/2025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1025570"/>
      </p:ext>
    </p:extLst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言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786BE5-D2A3-4BF0-8B30-D7403E61B3DC}" type="datetimeFigureOut">
              <a:rPr lang="en-US" smtClean="0"/>
              <a:t>12/25/2025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45577576"/>
      </p:ext>
    </p:extLst>
  </p:cSld>
  <p:clrMapOvr>
    <a:masterClrMapping/>
  </p:clrMapOvr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真或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786BE5-D2A3-4BF0-8B30-D7403E61B3DC}" type="datetimeFigureOut">
              <a:rPr lang="en-US" smtClean="0"/>
              <a:t>12/25/2025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6663402"/>
      </p:ext>
    </p:extLst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786BE5-D2A3-4BF0-8B30-D7403E61B3DC}" type="datetimeFigureOut">
              <a:rPr lang="en-US" smtClean="0"/>
              <a:t>12/25/2025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5670258"/>
      </p:ext>
    </p:extLst>
  </p:cSld>
  <p:clrMapOvr>
    <a:masterClrMapping/>
  </p:clrMapOvr>
  <p:hf sldNum="0"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786BE5-D2A3-4BF0-8B30-D7403E61B3DC}" type="datetimeFigureOut">
              <a:rPr lang="en-US" smtClean="0"/>
              <a:t>12/25/2025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5978727"/>
      </p:ext>
    </p:extLst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786BE5-D2A3-4BF0-8B30-D7403E61B3DC}" type="datetimeFigureOut">
              <a:rPr lang="en-US" smtClean="0"/>
              <a:t>12/25/2025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9719598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786BE5-D2A3-4BF0-8B30-D7403E61B3DC}" type="datetimeFigureOut">
              <a:rPr lang="en-US" smtClean="0"/>
              <a:t>12/25/2025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0175285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786BE5-D2A3-4BF0-8B30-D7403E61B3DC}" type="datetimeFigureOut">
              <a:rPr lang="en-US" smtClean="0"/>
              <a:t>12/25/2025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9365584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786BE5-D2A3-4BF0-8B30-D7403E61B3DC}" type="datetimeFigureOut">
              <a:rPr lang="en-US" smtClean="0"/>
              <a:t>12/25/2025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7044622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786BE5-D2A3-4BF0-8B30-D7403E61B3DC}" type="datetimeFigureOut">
              <a:rPr lang="en-US" smtClean="0"/>
              <a:t>12/25/2025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0228479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786BE5-D2A3-4BF0-8B30-D7403E61B3DC}" type="datetimeFigureOut">
              <a:rPr lang="en-US" smtClean="0"/>
              <a:t>12/25/2025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4180224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786BE5-D2A3-4BF0-8B30-D7403E61B3DC}" type="datetimeFigureOut">
              <a:rPr lang="en-US" smtClean="0"/>
              <a:t>12/25/2025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6600554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786BE5-D2A3-4BF0-8B30-D7403E61B3DC}" type="datetimeFigureOut">
              <a:rPr lang="en-US" smtClean="0"/>
              <a:t>12/25/2025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9694087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zh-CN" altLang="en-US"/>
            </a:p>
          </p:txBody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zh-CN" altLang="en-US"/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zh-CN" alt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786BE5-D2A3-4BF0-8B30-D7403E61B3DC}" type="datetimeFigureOut">
              <a:rPr lang="en-US" smtClean="0"/>
              <a:t>12/25/2025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72250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7" r:id="rId2"/>
    <p:sldLayoutId id="2147483668" r:id="rId3"/>
    <p:sldLayoutId id="2147483669" r:id="rId4"/>
    <p:sldLayoutId id="2147483670" r:id="rId5"/>
    <p:sldLayoutId id="2147483671" r:id="rId6"/>
    <p:sldLayoutId id="2147483672" r:id="rId7"/>
    <p:sldLayoutId id="2147483673" r:id="rId8"/>
    <p:sldLayoutId id="2147483674" r:id="rId9"/>
    <p:sldLayoutId id="2147483675" r:id="rId10"/>
    <p:sldLayoutId id="2147483676" r:id="rId11"/>
    <p:sldLayoutId id="2147483677" r:id="rId12"/>
    <p:sldLayoutId id="2147483678" r:id="rId13"/>
    <p:sldLayoutId id="2147483679" r:id="rId14"/>
    <p:sldLayoutId id="2147483680" r:id="rId15"/>
    <p:sldLayoutId id="2147483681" r:id="rId16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ctrTitle"/>
          </p:nvPr>
        </p:nvSpPr>
        <p:spPr>
          <a:xfrm>
            <a:off x="1742181" y="2579521"/>
            <a:ext cx="10449819" cy="1878317"/>
          </a:xfrm>
        </p:spPr>
        <p:txBody>
          <a:bodyPr/>
          <a:lstStyle/>
          <a:p>
            <a:r>
              <a:rPr lang="en-US" altLang="zh-CN" b="1" dirty="0">
                <a:latin typeface="Arial Narrow" panose="020B0606020202030204" pitchFamily="34" charset="0"/>
              </a:rPr>
              <a:t>Title </a:t>
            </a:r>
            <a:r>
              <a:rPr lang="en-US" altLang="zh-CN" b="1" dirty="0" err="1">
                <a:latin typeface="Arial Narrow" panose="020B0606020202030204" pitchFamily="34" charset="0"/>
              </a:rPr>
              <a:t>Title</a:t>
            </a:r>
            <a:r>
              <a:rPr lang="en-US" altLang="zh-CN" b="1" dirty="0">
                <a:latin typeface="Arial Narrow" panose="020B0606020202030204" pitchFamily="34" charset="0"/>
              </a:rPr>
              <a:t> </a:t>
            </a:r>
            <a:r>
              <a:rPr lang="en-US" altLang="zh-CN" b="1" dirty="0" err="1">
                <a:latin typeface="Arial Narrow" panose="020B0606020202030204" pitchFamily="34" charset="0"/>
              </a:rPr>
              <a:t>Title</a:t>
            </a:r>
            <a:r>
              <a:rPr lang="en-US" altLang="zh-CN" b="1" dirty="0">
                <a:latin typeface="Arial Narrow" panose="020B0606020202030204" pitchFamily="34" charset="0"/>
              </a:rPr>
              <a:t> </a:t>
            </a:r>
            <a:r>
              <a:rPr lang="en-US" altLang="zh-CN" b="1" dirty="0" err="1">
                <a:latin typeface="Arial Narrow" panose="020B0606020202030204" pitchFamily="34" charset="0"/>
              </a:rPr>
              <a:t>Title</a:t>
            </a:r>
            <a:r>
              <a:rPr lang="en-US" altLang="zh-CN" b="1" dirty="0">
                <a:latin typeface="Arial Narrow" panose="020B0606020202030204" pitchFamily="34" charset="0"/>
              </a:rPr>
              <a:t> </a:t>
            </a:r>
            <a:r>
              <a:rPr lang="en-US" altLang="zh-CN" b="1" dirty="0" err="1">
                <a:latin typeface="Arial Narrow" panose="020B0606020202030204" pitchFamily="34" charset="0"/>
              </a:rPr>
              <a:t>Title</a:t>
            </a:r>
            <a:r>
              <a:rPr lang="en-US" altLang="zh-CN" b="1" dirty="0">
                <a:latin typeface="Arial Narrow" panose="020B0606020202030204" pitchFamily="34" charset="0"/>
              </a:rPr>
              <a:t> </a:t>
            </a:r>
            <a:r>
              <a:rPr lang="en-US" altLang="zh-CN" b="1" dirty="0" err="1">
                <a:latin typeface="Arial Narrow" panose="020B0606020202030204" pitchFamily="34" charset="0"/>
              </a:rPr>
              <a:t>Title</a:t>
            </a:r>
            <a:r>
              <a:rPr lang="en-US" altLang="zh-CN" b="1" dirty="0">
                <a:latin typeface="Arial Narrow" panose="020B0606020202030204" pitchFamily="34" charset="0"/>
              </a:rPr>
              <a:t> </a:t>
            </a:r>
            <a:r>
              <a:rPr lang="en-US" altLang="zh-CN" b="1" dirty="0" err="1">
                <a:latin typeface="Arial Narrow" panose="020B0606020202030204" pitchFamily="34" charset="0"/>
              </a:rPr>
              <a:t>Title</a:t>
            </a:r>
            <a:r>
              <a:rPr lang="en-US" altLang="zh-CN" b="1" dirty="0">
                <a:latin typeface="Arial Narrow" panose="020B0606020202030204" pitchFamily="34" charset="0"/>
              </a:rPr>
              <a:t> </a:t>
            </a:r>
            <a:r>
              <a:rPr lang="en-US" altLang="zh-CN" b="1" dirty="0" err="1">
                <a:latin typeface="Arial Narrow" panose="020B0606020202030204" pitchFamily="34" charset="0"/>
              </a:rPr>
              <a:t>Title</a:t>
            </a:r>
            <a:r>
              <a:rPr lang="en-US" altLang="zh-CN" b="1" dirty="0">
                <a:latin typeface="Arial Narrow" panose="020B0606020202030204" pitchFamily="34" charset="0"/>
              </a:rPr>
              <a:t> </a:t>
            </a:r>
            <a:r>
              <a:rPr lang="en-US" altLang="zh-CN" b="1" dirty="0" err="1">
                <a:latin typeface="Arial Narrow" panose="020B0606020202030204" pitchFamily="34" charset="0"/>
              </a:rPr>
              <a:t>Title</a:t>
            </a:r>
            <a:r>
              <a:rPr lang="en-US" altLang="zh-CN" b="1" dirty="0">
                <a:latin typeface="Arial Narrow" panose="020B0606020202030204" pitchFamily="34" charset="0"/>
              </a:rPr>
              <a:t> </a:t>
            </a:r>
            <a:r>
              <a:rPr lang="en-US" altLang="zh-CN" b="1" dirty="0" err="1">
                <a:latin typeface="Arial Narrow" panose="020B0606020202030204" pitchFamily="34" charset="0"/>
              </a:rPr>
              <a:t>Title</a:t>
            </a:r>
            <a:r>
              <a:rPr lang="en-US" altLang="zh-CN" b="1" dirty="0">
                <a:latin typeface="Arial Narrow" panose="020B0606020202030204" pitchFamily="34" charset="0"/>
              </a:rPr>
              <a:t> </a:t>
            </a:r>
            <a:r>
              <a:rPr lang="en-US" altLang="zh-CN" b="1" dirty="0" err="1">
                <a:latin typeface="Arial Narrow" panose="020B0606020202030204" pitchFamily="34" charset="0"/>
              </a:rPr>
              <a:t>Title</a:t>
            </a:r>
            <a:r>
              <a:rPr lang="en-US" altLang="zh-CN" b="1" dirty="0">
                <a:latin typeface="Arial Narrow" panose="020B0606020202030204" pitchFamily="34" charset="0"/>
              </a:rPr>
              <a:t> </a:t>
            </a:r>
            <a:r>
              <a:rPr lang="en-US" altLang="zh-CN" b="1" dirty="0" err="1">
                <a:latin typeface="Arial Narrow" panose="020B0606020202030204" pitchFamily="34" charset="0"/>
              </a:rPr>
              <a:t>Title</a:t>
            </a:r>
            <a:r>
              <a:rPr lang="en-US" altLang="zh-CN" b="1" dirty="0">
                <a:latin typeface="Arial Narrow" panose="020B0606020202030204" pitchFamily="34" charset="0"/>
              </a:rPr>
              <a:t> </a:t>
            </a:r>
            <a:r>
              <a:rPr lang="en-US" altLang="zh-CN" b="1" dirty="0" err="1">
                <a:latin typeface="Arial Narrow" panose="020B0606020202030204" pitchFamily="34" charset="0"/>
              </a:rPr>
              <a:t>Title</a:t>
            </a:r>
            <a:r>
              <a:rPr lang="en-US" altLang="zh-CN" b="1" dirty="0">
                <a:latin typeface="Arial Narrow" panose="020B0606020202030204" pitchFamily="34" charset="0"/>
              </a:rPr>
              <a:t> </a:t>
            </a:r>
            <a:r>
              <a:rPr lang="en-US" altLang="zh-CN" b="1" dirty="0" err="1">
                <a:latin typeface="Arial Narrow" panose="020B0606020202030204" pitchFamily="34" charset="0"/>
              </a:rPr>
              <a:t>Title</a:t>
            </a:r>
            <a:endParaRPr lang="th-TH" b="1" dirty="0">
              <a:latin typeface="Arial Narrow" panose="020B0606020202030204" pitchFamily="34" charset="0"/>
            </a:endParaRPr>
          </a:p>
        </p:txBody>
      </p:sp>
      <p:sp>
        <p:nvSpPr>
          <p:cNvPr id="3" name="ชื่อเรื่องรอง 2"/>
          <p:cNvSpPr>
            <a:spLocks noGrp="1"/>
          </p:cNvSpPr>
          <p:nvPr>
            <p:ph type="subTitle" idx="1"/>
          </p:nvPr>
        </p:nvSpPr>
        <p:spPr>
          <a:xfrm>
            <a:off x="2102874" y="4898405"/>
            <a:ext cx="7986251" cy="1959595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  <a:tabLst>
                <a:tab pos="2514600" algn="l"/>
                <a:tab pos="2871470" algn="l"/>
              </a:tabLst>
            </a:pPr>
            <a:r>
              <a:rPr lang="en-US" sz="2400" b="1" dirty="0">
                <a:latin typeface="TH SarabunPSK" pitchFamily="34" charset="-34"/>
                <a:cs typeface="TH SarabunPSK" pitchFamily="34" charset="-34"/>
              </a:rPr>
              <a:t>Presented by : author A , </a:t>
            </a:r>
            <a:r>
              <a:rPr lang="en-US" altLang="zh-CN" sz="2400" b="1" dirty="0">
                <a:latin typeface="TH SarabunPSK" pitchFamily="34" charset="-34"/>
                <a:cs typeface="TH SarabunPSK" pitchFamily="34" charset="-34"/>
              </a:rPr>
              <a:t>author </a:t>
            </a:r>
            <a:r>
              <a:rPr lang="en-US" sz="2400" b="1" dirty="0">
                <a:latin typeface="TH SarabunPSK" pitchFamily="34" charset="-34"/>
                <a:cs typeface="TH SarabunPSK" pitchFamily="34" charset="-34"/>
              </a:rPr>
              <a:t>B, etc.</a:t>
            </a:r>
          </a:p>
          <a:p>
            <a:pPr>
              <a:spcBef>
                <a:spcPts val="0"/>
              </a:spcBef>
              <a:tabLst>
                <a:tab pos="2514600" algn="l"/>
                <a:tab pos="2871470" algn="l"/>
              </a:tabLst>
            </a:pPr>
            <a:r>
              <a:rPr lang="en-US" sz="2400" b="1" dirty="0">
                <a:latin typeface="TH SarabunPSK" pitchFamily="34" charset="-34"/>
                <a:cs typeface="TH SarabunPSK" pitchFamily="34" charset="-34"/>
              </a:rPr>
              <a:t>Affiliation: AAAAAAAAAAAAAAAAAAAAAAAAAAAAAAAAAAAAAA	</a:t>
            </a:r>
          </a:p>
        </p:txBody>
      </p:sp>
      <p:sp>
        <p:nvSpPr>
          <p:cNvPr id="13" name="Rectangle 4"/>
          <p:cNvSpPr/>
          <p:nvPr/>
        </p:nvSpPr>
        <p:spPr>
          <a:xfrm>
            <a:off x="2633980" y="244475"/>
            <a:ext cx="8426450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zh-CN" sz="3200" dirty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 </a:t>
            </a:r>
            <a:r>
              <a:rPr lang="en-US" altLang="zh-CN" sz="3200" b="1" dirty="0">
                <a:solidFill>
                  <a:srgbClr val="00B0F0"/>
                </a:solidFill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The 12th International Conference on </a:t>
            </a:r>
          </a:p>
          <a:p>
            <a:pPr algn="ctr"/>
            <a:r>
              <a:rPr lang="en-US" altLang="zh-CN" sz="3200" b="1" dirty="0">
                <a:solidFill>
                  <a:srgbClr val="00B0F0"/>
                </a:solidFill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Fuzzy Systems and Data Mining </a:t>
            </a:r>
          </a:p>
          <a:p>
            <a:pPr algn="ctr"/>
            <a:r>
              <a:rPr lang="en-US" altLang="zh-CN" sz="3200" b="1" dirty="0">
                <a:solidFill>
                  <a:srgbClr val="00B0F0"/>
                </a:solidFill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(FSDM 2026) </a:t>
            </a:r>
          </a:p>
          <a:p>
            <a:pPr algn="ctr"/>
            <a:r>
              <a:rPr lang="en-US" sz="3200" b="1" dirty="0">
                <a:solidFill>
                  <a:srgbClr val="00B0F0"/>
                </a:solidFill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November 20-23, 2026 </a:t>
            </a:r>
            <a:r>
              <a:rPr lang="en-US" altLang="zh-CN" sz="3200" b="1" dirty="0">
                <a:solidFill>
                  <a:srgbClr val="00B0F0"/>
                </a:solidFill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Macao, China</a:t>
            </a:r>
            <a:endParaRPr lang="en-US" sz="3200" b="1" dirty="0">
              <a:solidFill>
                <a:srgbClr val="00B0F0"/>
              </a:solidFill>
              <a:latin typeface="Arial Unicode MS" pitchFamily="34" charset="-122"/>
              <a:ea typeface="Arial Unicode MS" pitchFamily="34" charset="-122"/>
              <a:cs typeface="Arial Unicode MS" pitchFamily="34" charset="-122"/>
            </a:endParaRPr>
          </a:p>
        </p:txBody>
      </p:sp>
      <p:sp>
        <p:nvSpPr>
          <p:cNvPr id="14" name="Rectangle 3"/>
          <p:cNvSpPr/>
          <p:nvPr/>
        </p:nvSpPr>
        <p:spPr>
          <a:xfrm>
            <a:off x="10840946" y="244355"/>
            <a:ext cx="1201003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>
                <a:latin typeface="TH SarabunPSK" pitchFamily="34" charset="-34"/>
                <a:cs typeface="TH SarabunPSK" pitchFamily="34" charset="-34"/>
              </a:rPr>
              <a:t>FSDM ****</a:t>
            </a:r>
            <a:endParaRPr lang="en-US" sz="2400" dirty="0"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15" name="รูปเจ็ดเหลี่ยม 14"/>
          <p:cNvSpPr/>
          <p:nvPr/>
        </p:nvSpPr>
        <p:spPr>
          <a:xfrm>
            <a:off x="11719406" y="6443008"/>
            <a:ext cx="322543" cy="286529"/>
          </a:xfrm>
          <a:prstGeom prst="heptagon">
            <a:avLst/>
          </a:prstGeom>
          <a:ln>
            <a:solidFill>
              <a:schemeClr val="tx1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u="sng" dirty="0">
                <a:latin typeface="Angsana New" panose="02020603050405020304" pitchFamily="18" charset="-34"/>
                <a:cs typeface="Angsana New" panose="02020603050405020304" pitchFamily="18" charset="-34"/>
              </a:rPr>
              <a:t>1</a:t>
            </a:r>
            <a:endParaRPr lang="th-TH" sz="2400" b="1" u="sng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pic>
        <p:nvPicPr>
          <p:cNvPr id="9" name="图片 8" descr="fsdm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9653" y="-129775"/>
            <a:ext cx="2382805" cy="2427343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4225702" y="550588"/>
            <a:ext cx="5177606" cy="706964"/>
          </a:xfrm>
        </p:spPr>
        <p:txBody>
          <a:bodyPr>
            <a:normAutofit/>
          </a:bodyPr>
          <a:lstStyle/>
          <a:p>
            <a:r>
              <a:rPr lang="en-US" dirty="0"/>
              <a:t>INTRODUCTION</a:t>
            </a:r>
            <a:endParaRPr lang="th-TH" dirty="0"/>
          </a:p>
        </p:txBody>
      </p:sp>
      <p:sp>
        <p:nvSpPr>
          <p:cNvPr id="10" name="รูปเจ็ดเหลี่ยม 9"/>
          <p:cNvSpPr/>
          <p:nvPr/>
        </p:nvSpPr>
        <p:spPr>
          <a:xfrm>
            <a:off x="11719406" y="6443008"/>
            <a:ext cx="322543" cy="286529"/>
          </a:xfrm>
          <a:prstGeom prst="heptagon">
            <a:avLst/>
          </a:prstGeom>
          <a:ln>
            <a:solidFill>
              <a:schemeClr val="tx1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u="sng" dirty="0">
                <a:latin typeface="Angsana New" panose="02020603050405020304" pitchFamily="18" charset="-34"/>
                <a:cs typeface="Angsana New" panose="02020603050405020304" pitchFamily="18" charset="-34"/>
              </a:rPr>
              <a:t>2</a:t>
            </a:r>
            <a:endParaRPr lang="th-TH" sz="2400" b="1" u="sng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12" name="Rectangle 3"/>
          <p:cNvSpPr/>
          <p:nvPr/>
        </p:nvSpPr>
        <p:spPr>
          <a:xfrm>
            <a:off x="10185903" y="250293"/>
            <a:ext cx="172859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>
                <a:latin typeface="TH SarabunPSK" pitchFamily="34" charset="-34"/>
                <a:cs typeface="TH SarabunPSK" pitchFamily="34" charset="-34"/>
              </a:rPr>
              <a:t>FSDM ****</a:t>
            </a:r>
            <a:endParaRPr lang="en-US" sz="2400" dirty="0">
              <a:latin typeface="TH SarabunPSK" pitchFamily="34" charset="-34"/>
              <a:cs typeface="TH SarabunPSK" pitchFamily="34" charset="-34"/>
            </a:endParaRPr>
          </a:p>
        </p:txBody>
      </p:sp>
      <p:pic>
        <p:nvPicPr>
          <p:cNvPr id="11" name="图片 10" descr="DM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69791" y="4012214"/>
            <a:ext cx="3370996" cy="1952426"/>
          </a:xfrm>
          <a:prstGeom prst="rect">
            <a:avLst/>
          </a:prstGeom>
        </p:spPr>
      </p:pic>
      <p:pic>
        <p:nvPicPr>
          <p:cNvPr id="14" name="图片 13" descr="2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85645" y="1828800"/>
            <a:ext cx="3427848" cy="1886889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3698546" y="565040"/>
            <a:ext cx="4995080" cy="706964"/>
          </a:xfrm>
        </p:spPr>
        <p:txBody>
          <a:bodyPr>
            <a:normAutofit/>
          </a:bodyPr>
          <a:lstStyle/>
          <a:p>
            <a:r>
              <a:rPr lang="en-US" dirty="0"/>
              <a:t>OBJECTIVES</a:t>
            </a:r>
            <a:endParaRPr lang="th-TH" dirty="0"/>
          </a:p>
        </p:txBody>
      </p:sp>
      <p:sp>
        <p:nvSpPr>
          <p:cNvPr id="7" name="รูปเจ็ดเหลี่ยม 6"/>
          <p:cNvSpPr/>
          <p:nvPr/>
        </p:nvSpPr>
        <p:spPr>
          <a:xfrm>
            <a:off x="11719406" y="6443008"/>
            <a:ext cx="322543" cy="286529"/>
          </a:xfrm>
          <a:prstGeom prst="heptagon">
            <a:avLst/>
          </a:prstGeom>
          <a:ln>
            <a:solidFill>
              <a:schemeClr val="tx1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u="sng" dirty="0">
                <a:latin typeface="Angsana New" panose="02020603050405020304" pitchFamily="18" charset="-34"/>
                <a:cs typeface="Angsana New" panose="02020603050405020304" pitchFamily="18" charset="-34"/>
              </a:rPr>
              <a:t>3</a:t>
            </a:r>
            <a:endParaRPr lang="th-TH" sz="2400" b="1" u="sng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9" name="Rectangle 3"/>
          <p:cNvSpPr/>
          <p:nvPr/>
        </p:nvSpPr>
        <p:spPr>
          <a:xfrm>
            <a:off x="10404265" y="304884"/>
            <a:ext cx="153760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>
                <a:latin typeface="TH SarabunPSK" pitchFamily="34" charset="-34"/>
                <a:cs typeface="TH SarabunPSK" pitchFamily="34" charset="-34"/>
              </a:rPr>
              <a:t>FSDM****</a:t>
            </a:r>
            <a:endParaRPr lang="en-US" sz="2400" dirty="0">
              <a:latin typeface="TH SarabunPSK" pitchFamily="34" charset="-34"/>
              <a:cs typeface="TH SarabunPSK" pitchFamily="34" charset="-34"/>
            </a:endParaRPr>
          </a:p>
        </p:txBody>
      </p:sp>
      <p:pic>
        <p:nvPicPr>
          <p:cNvPr id="8" name="图片 7" descr="3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95121" y="2156347"/>
            <a:ext cx="3759550" cy="2466265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3398291" y="548581"/>
            <a:ext cx="5841242" cy="706964"/>
          </a:xfrm>
        </p:spPr>
        <p:txBody>
          <a:bodyPr>
            <a:normAutofit/>
          </a:bodyPr>
          <a:lstStyle/>
          <a:p>
            <a:r>
              <a:rPr lang="en-US" dirty="0"/>
              <a:t>METHODOLOGY</a:t>
            </a:r>
            <a:endParaRPr lang="th-TH" dirty="0"/>
          </a:p>
        </p:txBody>
      </p:sp>
      <p:sp>
        <p:nvSpPr>
          <p:cNvPr id="22" name="รูปเจ็ดเหลี่ยม 21"/>
          <p:cNvSpPr/>
          <p:nvPr/>
        </p:nvSpPr>
        <p:spPr>
          <a:xfrm>
            <a:off x="11719406" y="6443008"/>
            <a:ext cx="322543" cy="286529"/>
          </a:xfrm>
          <a:prstGeom prst="heptagon">
            <a:avLst/>
          </a:prstGeom>
          <a:ln>
            <a:solidFill>
              <a:schemeClr val="tx1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u="sng" dirty="0">
                <a:latin typeface="Angsana New" panose="02020603050405020304" pitchFamily="18" charset="-34"/>
                <a:cs typeface="Angsana New" panose="02020603050405020304" pitchFamily="18" charset="-34"/>
              </a:rPr>
              <a:t>4</a:t>
            </a:r>
            <a:endParaRPr lang="th-TH" sz="2400" b="1" u="sng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24" name="Rectangle 3"/>
          <p:cNvSpPr/>
          <p:nvPr/>
        </p:nvSpPr>
        <p:spPr>
          <a:xfrm>
            <a:off x="10363322" y="304884"/>
            <a:ext cx="162256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>
                <a:latin typeface="TH SarabunPSK" pitchFamily="34" charset="-34"/>
                <a:cs typeface="TH SarabunPSK" pitchFamily="34" charset="-34"/>
              </a:rPr>
              <a:t>FSDM ****</a:t>
            </a:r>
            <a:endParaRPr lang="en-US" sz="2400" dirty="0">
              <a:latin typeface="TH SarabunPSK" pitchFamily="34" charset="-34"/>
              <a:cs typeface="TH SarabunPSK" pitchFamily="34" charset="-34"/>
            </a:endParaRPr>
          </a:p>
        </p:txBody>
      </p:sp>
      <p:pic>
        <p:nvPicPr>
          <p:cNvPr id="8" name="图片 7" descr="7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80918" y="2068490"/>
            <a:ext cx="5076825" cy="285750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2947915" y="412507"/>
            <a:ext cx="7124132" cy="706964"/>
          </a:xfrm>
        </p:spPr>
        <p:txBody>
          <a:bodyPr>
            <a:normAutofit fontScale="90000"/>
          </a:bodyPr>
          <a:lstStyle/>
          <a:p>
            <a:br>
              <a:rPr lang="en-US" dirty="0"/>
            </a:br>
            <a:r>
              <a:rPr lang="en-US" dirty="0"/>
              <a:t>RESULT AND DISCUSSIONS</a:t>
            </a:r>
            <a:br>
              <a:rPr lang="en-US" dirty="0"/>
            </a:br>
            <a:endParaRPr lang="th-TH" dirty="0"/>
          </a:p>
        </p:txBody>
      </p:sp>
      <p:sp>
        <p:nvSpPr>
          <p:cNvPr id="18" name="รูปเจ็ดเหลี่ยม 17"/>
          <p:cNvSpPr/>
          <p:nvPr/>
        </p:nvSpPr>
        <p:spPr>
          <a:xfrm>
            <a:off x="11591781" y="6335982"/>
            <a:ext cx="478303" cy="388381"/>
          </a:xfrm>
          <a:prstGeom prst="heptagon">
            <a:avLst/>
          </a:prstGeom>
          <a:ln>
            <a:solidFill>
              <a:schemeClr val="tx1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u="sng" dirty="0">
                <a:latin typeface="Angsana New" panose="02020603050405020304" pitchFamily="18" charset="-34"/>
                <a:cs typeface="Angsana New" panose="02020603050405020304" pitchFamily="18" charset="-34"/>
              </a:rPr>
              <a:t>5</a:t>
            </a:r>
            <a:endParaRPr lang="th-TH" sz="2400" b="1" u="sng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25" name="Rectangle 3"/>
          <p:cNvSpPr/>
          <p:nvPr/>
        </p:nvSpPr>
        <p:spPr>
          <a:xfrm>
            <a:off x="10254140" y="564191"/>
            <a:ext cx="153760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>
                <a:latin typeface="TH SarabunPSK" pitchFamily="34" charset="-34"/>
                <a:cs typeface="TH SarabunPSK" pitchFamily="34" charset="-34"/>
              </a:rPr>
              <a:t>FSDM****</a:t>
            </a:r>
            <a:endParaRPr lang="en-US" sz="2400" dirty="0">
              <a:latin typeface="TH SarabunPSK" pitchFamily="34" charset="-34"/>
              <a:cs typeface="TH SarabunPSK" pitchFamily="34" charset="-34"/>
            </a:endParaRPr>
          </a:p>
        </p:txBody>
      </p:sp>
      <p:pic>
        <p:nvPicPr>
          <p:cNvPr id="8" name="图片 7" descr="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42244" y="2340591"/>
            <a:ext cx="3686175" cy="228600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3379123" y="391435"/>
            <a:ext cx="5983241" cy="706964"/>
          </a:xfrm>
        </p:spPr>
        <p:txBody>
          <a:bodyPr>
            <a:normAutofit/>
          </a:bodyPr>
          <a:lstStyle/>
          <a:p>
            <a:r>
              <a:rPr lang="en-US" dirty="0"/>
              <a:t>Conclusion</a:t>
            </a:r>
            <a:endParaRPr lang="th-TH" dirty="0"/>
          </a:p>
        </p:txBody>
      </p:sp>
      <p:sp>
        <p:nvSpPr>
          <p:cNvPr id="4" name="กล่องข้อความ 3"/>
          <p:cNvSpPr txBox="1"/>
          <p:nvPr/>
        </p:nvSpPr>
        <p:spPr>
          <a:xfrm>
            <a:off x="2292824" y="2260793"/>
            <a:ext cx="8208465" cy="461665"/>
          </a:xfrm>
          <a:prstGeom prst="rect">
            <a:avLst/>
          </a:prstGeom>
          <a:solidFill>
            <a:schemeClr val="accent4"/>
          </a:solidFill>
        </p:spPr>
        <p:txBody>
          <a:bodyPr wrap="square" rtlCol="0">
            <a:spAutoFit/>
          </a:bodyPr>
          <a:lstStyle/>
          <a:p>
            <a:pPr marL="342900" indent="-342900" algn="thaiDist">
              <a:buFont typeface="Wingdings" panose="05000000000000000000" pitchFamily="2" charset="2"/>
              <a:buChar char="v"/>
            </a:pPr>
            <a:endParaRPr lang="en-US" sz="24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5" name="กล่องข้อความ 4"/>
          <p:cNvSpPr txBox="1"/>
          <p:nvPr/>
        </p:nvSpPr>
        <p:spPr>
          <a:xfrm>
            <a:off x="4536699" y="3855528"/>
            <a:ext cx="5917486" cy="461665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marL="285750" indent="-285750" algn="thaiDist">
              <a:buFont typeface="Wingdings" panose="05000000000000000000" pitchFamily="2" charset="2"/>
              <a:buChar char="v"/>
            </a:pPr>
            <a:endParaRPr lang="en-US" sz="24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6" name="กล่องข้อความ 5"/>
          <p:cNvSpPr txBox="1"/>
          <p:nvPr/>
        </p:nvSpPr>
        <p:spPr>
          <a:xfrm>
            <a:off x="5109901" y="5272843"/>
            <a:ext cx="5371579" cy="46166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marL="285750" indent="-285750" algn="thaiDist">
              <a:buFont typeface="Wingdings" panose="05000000000000000000" pitchFamily="2" charset="2"/>
              <a:buChar char="v"/>
            </a:pPr>
            <a:endParaRPr lang="en-US" sz="24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8" name="รูปเจ็ดเหลี่ยม 7"/>
          <p:cNvSpPr/>
          <p:nvPr/>
        </p:nvSpPr>
        <p:spPr>
          <a:xfrm>
            <a:off x="11591781" y="6335982"/>
            <a:ext cx="478303" cy="388381"/>
          </a:xfrm>
          <a:prstGeom prst="heptagon">
            <a:avLst/>
          </a:prstGeom>
          <a:ln>
            <a:solidFill>
              <a:schemeClr val="tx1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u="sng" dirty="0">
                <a:latin typeface="Angsana New" panose="02020603050405020304" pitchFamily="18" charset="-34"/>
                <a:cs typeface="Angsana New" panose="02020603050405020304" pitchFamily="18" charset="-34"/>
              </a:rPr>
              <a:t>6</a:t>
            </a:r>
            <a:endParaRPr lang="th-TH" sz="2400" b="1" u="sng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10" name="Rectangle 3"/>
          <p:cNvSpPr/>
          <p:nvPr/>
        </p:nvSpPr>
        <p:spPr>
          <a:xfrm>
            <a:off x="10349674" y="291236"/>
            <a:ext cx="162256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>
                <a:latin typeface="TH SarabunPSK" pitchFamily="34" charset="-34"/>
                <a:cs typeface="TH SarabunPSK" pitchFamily="34" charset="-34"/>
              </a:rPr>
              <a:t>FSDM ****</a:t>
            </a:r>
            <a:endParaRPr lang="en-US" sz="2400" dirty="0">
              <a:latin typeface="TH SarabunPSK" pitchFamily="34" charset="-34"/>
              <a:cs typeface="TH SarabunPSK" pitchFamily="34" charset="-34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3179928" y="398056"/>
            <a:ext cx="6769290" cy="706964"/>
          </a:xfrm>
        </p:spPr>
        <p:txBody>
          <a:bodyPr>
            <a:normAutofit/>
          </a:bodyPr>
          <a:lstStyle/>
          <a:p>
            <a:r>
              <a:rPr lang="en-US" dirty="0"/>
              <a:t>ACKNOWLEDGEMENT</a:t>
            </a:r>
            <a:endParaRPr lang="th-TH" dirty="0"/>
          </a:p>
        </p:txBody>
      </p:sp>
      <p:sp>
        <p:nvSpPr>
          <p:cNvPr id="4" name="Rectangle 8"/>
          <p:cNvSpPr/>
          <p:nvPr/>
        </p:nvSpPr>
        <p:spPr>
          <a:xfrm>
            <a:off x="3245180" y="2469410"/>
            <a:ext cx="6421220" cy="353943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wrap="square" lIns="45720" tIns="22860" rIns="45720" bIns="22860">
            <a:spAutoFit/>
          </a:bodyPr>
          <a:lstStyle/>
          <a:p>
            <a:pPr marL="457200" indent="-457200">
              <a:buFont typeface="Wingdings" panose="05000000000000000000" pitchFamily="2" charset="2"/>
              <a:buChar char="q"/>
            </a:pPr>
            <a:endParaRPr lang="en-US" sz="2000" dirty="0">
              <a:solidFill>
                <a:srgbClr val="000000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5" name="Rectangle 11"/>
          <p:cNvSpPr/>
          <p:nvPr/>
        </p:nvSpPr>
        <p:spPr>
          <a:xfrm>
            <a:off x="3490840" y="3936857"/>
            <a:ext cx="6421220" cy="353943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square" lIns="45720" tIns="22860" rIns="45720" bIns="22860">
            <a:spAutoFit/>
          </a:bodyPr>
          <a:lstStyle/>
          <a:p>
            <a:pPr marL="457200" indent="-457200">
              <a:buFont typeface="Wingdings" panose="05000000000000000000" pitchFamily="2" charset="2"/>
              <a:buChar char="q"/>
            </a:pPr>
            <a:endParaRPr lang="en-US" sz="2000" dirty="0">
              <a:solidFill>
                <a:srgbClr val="000000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6" name="Rectangle 1"/>
          <p:cNvSpPr/>
          <p:nvPr/>
        </p:nvSpPr>
        <p:spPr>
          <a:xfrm>
            <a:off x="3545430" y="5398236"/>
            <a:ext cx="6421220" cy="40011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pPr marL="342900" indent="-342900">
              <a:buFont typeface="Wingdings" panose="05000000000000000000" pitchFamily="2" charset="2"/>
              <a:buChar char="q"/>
            </a:pPr>
            <a:endParaRPr lang="en-US" sz="2000" dirty="0"/>
          </a:p>
        </p:txBody>
      </p:sp>
      <p:sp>
        <p:nvSpPr>
          <p:cNvPr id="14" name="รูปเจ็ดเหลี่ยม 13"/>
          <p:cNvSpPr/>
          <p:nvPr/>
        </p:nvSpPr>
        <p:spPr>
          <a:xfrm>
            <a:off x="11591781" y="6335982"/>
            <a:ext cx="478303" cy="388381"/>
          </a:xfrm>
          <a:prstGeom prst="heptagon">
            <a:avLst/>
          </a:prstGeom>
          <a:ln>
            <a:solidFill>
              <a:schemeClr val="tx1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u="sng" dirty="0">
                <a:latin typeface="Angsana New" panose="02020603050405020304" pitchFamily="18" charset="-34"/>
                <a:cs typeface="Angsana New" panose="02020603050405020304" pitchFamily="18" charset="-34"/>
              </a:rPr>
              <a:t>7</a:t>
            </a:r>
            <a:endParaRPr lang="th-TH" sz="2400" b="1" u="sng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18" name="Rectangle 3"/>
          <p:cNvSpPr/>
          <p:nvPr/>
        </p:nvSpPr>
        <p:spPr>
          <a:xfrm>
            <a:off x="10172254" y="564191"/>
            <a:ext cx="162256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>
                <a:latin typeface="TH SarabunPSK" pitchFamily="34" charset="-34"/>
                <a:cs typeface="TH SarabunPSK" pitchFamily="34" charset="-34"/>
              </a:rPr>
              <a:t>FSDM ****</a:t>
            </a:r>
            <a:endParaRPr lang="en-US" sz="2400" dirty="0">
              <a:latin typeface="TH SarabunPSK" pitchFamily="34" charset="-34"/>
              <a:cs typeface="TH SarabunPSK" pitchFamily="34" charset="-34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プレースホルダー 4"/>
          <p:cNvSpPr txBox="1"/>
          <p:nvPr/>
        </p:nvSpPr>
        <p:spPr>
          <a:xfrm>
            <a:off x="1105469" y="2715905"/>
            <a:ext cx="9976513" cy="1629612"/>
          </a:xfrm>
          <a:prstGeom prst="rect">
            <a:avLst/>
          </a:prstGeom>
        </p:spPr>
        <p:txBody>
          <a:bodyPr/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panose="05040102010807070707" charset="2"/>
              <a:buChar char=""/>
              <a:defRPr sz="18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panose="05040102010807070707" charset="2"/>
              <a:buChar char=""/>
              <a:defRPr sz="16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panose="05040102010807070707" charset="2"/>
              <a:buChar char=""/>
              <a:defRPr sz="14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panose="05040102010807070707" charset="2"/>
              <a:buChar char=""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panose="05040102010807070707" charset="2"/>
              <a:buChar char=""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panose="05040102010807070707" charset="2"/>
              <a:buChar char=""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panose="05040102010807070707" charset="2"/>
              <a:buChar char=""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panose="05040102010807070707" charset="2"/>
              <a:buChar char=""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panose="05040102010807070707" charset="2"/>
              <a:buChar char=""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 3" panose="05040102010807070707" charset="2"/>
              <a:buNone/>
            </a:pPr>
            <a:r>
              <a:rPr kumimoji="1" lang="en-US" altLang="ja-JP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cs typeface="TH SarabunPSK" pitchFamily="34" charset="-34"/>
              </a:rPr>
              <a:t>Thank you for your attention</a:t>
            </a:r>
            <a:endParaRPr kumimoji="1" lang="ja-JP" altLang="en-US" sz="5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7" name="Rectangle 3"/>
          <p:cNvSpPr/>
          <p:nvPr/>
        </p:nvSpPr>
        <p:spPr>
          <a:xfrm>
            <a:off x="10322379" y="277589"/>
            <a:ext cx="162256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>
                <a:latin typeface="TH SarabunPSK" pitchFamily="34" charset="-34"/>
                <a:cs typeface="TH SarabunPSK" pitchFamily="34" charset="-34"/>
              </a:rPr>
              <a:t>FSDM ****</a:t>
            </a:r>
            <a:endParaRPr lang="en-US" sz="2400" dirty="0">
              <a:latin typeface="TH SarabunPSK" pitchFamily="34" charset="-34"/>
              <a:cs typeface="TH SarabunPSK" pitchFamily="34" charset="-34"/>
            </a:endParaRPr>
          </a:p>
        </p:txBody>
      </p: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PP_MARK_KEY" val="a3e9aa21-8bf7-4f26-8882-e5b5abe2c4a6"/>
  <p:tag name="COMMONDATA" val="eyJoZGlkIjoiNWVhZGNmMjA3MDc2ZjQzMDJmYmNmZTZmZTk2MTBlMzUifQ=="/>
</p:tagLst>
</file>

<file path=ppt/theme/theme1.xml><?xml version="1.0" encoding="utf-8"?>
<a:theme xmlns:a="http://schemas.openxmlformats.org/drawingml/2006/main" name="丝状">
  <a:themeElements>
    <a:clrScheme name="丝状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丝状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丝状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</TotalTime>
  <Words>89</Words>
  <Application>Microsoft Office PowerPoint</Application>
  <PresentationFormat>Widescreen</PresentationFormat>
  <Paragraphs>29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7" baseType="lpstr">
      <vt:lpstr>Arial Unicode MS</vt:lpstr>
      <vt:lpstr>Angsana New</vt:lpstr>
      <vt:lpstr>Arial</vt:lpstr>
      <vt:lpstr>Arial Narrow</vt:lpstr>
      <vt:lpstr>Century Gothic</vt:lpstr>
      <vt:lpstr>TH SarabunPSK</vt:lpstr>
      <vt:lpstr>Wingdings</vt:lpstr>
      <vt:lpstr>Wingdings 3</vt:lpstr>
      <vt:lpstr>丝状</vt:lpstr>
      <vt:lpstr>Title Title Title Title Title Title Title Title Title Title Title Title Title Title</vt:lpstr>
      <vt:lpstr>INTRODUCTION</vt:lpstr>
      <vt:lpstr>OBJECTIVES</vt:lpstr>
      <vt:lpstr>METHODOLOGY</vt:lpstr>
      <vt:lpstr> RESULT AND DISCUSSIONS </vt:lpstr>
      <vt:lpstr>Conclusion</vt:lpstr>
      <vt:lpstr>ACKNOWLEDGEMENT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office</cp:lastModifiedBy>
  <cp:revision>84</cp:revision>
  <dcterms:created xsi:type="dcterms:W3CDTF">2019-06-30T13:46:00Z</dcterms:created>
  <dcterms:modified xsi:type="dcterms:W3CDTF">2025-12-25T10:06:29Z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8B5FA5291126486A8AB85A534C25336E</vt:lpwstr>
  </property>
  <property fmtid="{D5CDD505-2E9C-101B-9397-08002B2CF9AE}" pid="3" name="KSOProductBuildVer">
    <vt:lpwstr>2052-11.1.0.12763</vt:lpwstr>
  </property>
</Properties>
</file>